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79"/>
  </p:normalViewPr>
  <p:slideViewPr>
    <p:cSldViewPr snapToGrid="0" snapToObjects="1">
      <p:cViewPr varScale="1">
        <p:scale>
          <a:sx n="107" d="100"/>
          <a:sy n="107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C633-71BF-CB4E-8119-2B39C9339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75BB4-1B46-6741-90CB-07EB7FA28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E4C7C-6A9A-BF4A-B231-97F16CDC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B025B-5AE3-D242-A8F4-B7C77E36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B7EEC-03BB-724A-A04F-3721111C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8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A62C-0C84-6B4D-B539-0EA3B47E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458CE-8C16-E240-BAC3-1FF4E28B2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5CDFE-B639-134D-9A76-DDD15FD2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8E942-A42C-D740-89D0-013ACB5C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3BCA5-371E-5349-A522-8518BDDB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3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CC5FF-C0CC-8E4D-9F22-3A0AA9353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21CC9-CB79-B541-9E79-5CCA59471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2E24D-BC41-DF49-B7EC-EBC6E468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07E39-9EED-7D4B-AB36-5A1E4CCD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69CF-3FD3-D54A-8938-4A6E32D2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4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021D-6EE1-8841-8C27-2B604322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BE63-4F9B-F740-BFFE-0C39579E6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C1129-C844-F34C-A561-ADDB37BF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B8869-E32A-184D-861D-B30ABE32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01A60-E292-E843-B145-CE16E42F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0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24C5-DB93-6B42-9085-F350A7029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69984-01A4-FB41-AFB4-49238756D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4239F-C5E5-504E-8F76-B013CD014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0FD34-A726-5640-8E9B-8CD9F710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36F34-A876-9B4E-8BCC-7D919A3A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8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06DD-263A-DC41-826A-DF852A9E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DCB5F-F171-7D44-B73D-0F611C43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D5F7D-1B89-0143-A3DD-6B4F2F9A0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E9FCA-EDA7-5949-ABA9-BF219313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3991C-EF34-304A-8D05-4861B4A3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7F3BA-DBE6-3D40-8480-EA9DBB94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0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24D8-7DBC-1F4C-A126-1384BA15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5A611-143C-0B47-AF22-224224B8E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3AA15-D3C1-0644-9CE0-317222B02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FABE4-39C5-6A45-AE8A-48F92A4ED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87BE5-1273-AD40-9862-49C7F01B5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DD4A1-5EFD-4C4E-A5CC-4BCCEA10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B5176-F045-FC4D-BEA6-015A3802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5DE42-ABF9-BE49-BD3C-76756FE6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0194-240A-5743-BA39-5A2EFC9D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19380-0208-5B4B-BCA2-7AB45C7D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04638-EF5D-E245-AA63-759D335B3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1B085-F75A-244A-AF52-F01E2C9DB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8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29BFB7-B6FC-8F45-B3AE-14494E4C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ED9C4-CFB0-EF4B-85A6-4E626EAB9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AB49-97B6-2E47-99B3-EDE206EE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A75C-5448-4143-8E66-4CEA939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2A67-AB94-564B-A9BE-894C94041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D14ED-2D76-5F4C-9F6D-66F814B8E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319D8-A979-E44F-B223-93CCF24C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D32D5-8E49-DD4F-A268-0219E593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6AC2B-C8F2-1A49-B340-0B99E88C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2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934A-A6FE-7A48-A6FB-EE932BDE6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90586-ACF5-0F42-99BA-C13619A9C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F483E-0EA3-8345-8548-327F002C0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934F4-2309-5B42-85D3-EC55A88A4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36FB7-ACCE-3C4D-816B-9B24E40F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87EE6-D9D0-4843-937E-E90D5D29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9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AD64C7-BF08-D646-93D9-903AF6DD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10E7E-D9B2-E243-B00A-739265FC8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07DC1-D20C-DE44-B154-E733C7F05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C49A0-5E12-2F45-A7B0-CC67AA2232E9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2D9F8-3E4C-0747-813C-08439BC01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4B161-3B41-F04C-A5C2-C48196A4C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CA3DC-51B3-614E-AA79-F5FA04A35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7E524AF-CAEE-5B43-A81B-F60440804938}"/>
              </a:ext>
            </a:extLst>
          </p:cNvPr>
          <p:cNvGrpSpPr/>
          <p:nvPr/>
        </p:nvGrpSpPr>
        <p:grpSpPr>
          <a:xfrm>
            <a:off x="6186120" y="2786702"/>
            <a:ext cx="945131" cy="2625709"/>
            <a:chOff x="10117611" y="2014768"/>
            <a:chExt cx="945131" cy="2625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D7E190-76A7-924E-BF98-98572677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9960346" y="2844140"/>
              <a:ext cx="1240714" cy="3206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9DB832-C2BA-CF46-BDFA-C15F6E855F72}"/>
                </a:ext>
              </a:extLst>
            </p:cNvPr>
            <p:cNvSpPr txBox="1"/>
            <p:nvPr/>
          </p:nvSpPr>
          <p:spPr>
            <a:xfrm>
              <a:off x="10381626" y="2014768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1D8DDB-CBD0-A34B-A841-91D719BC29B0}"/>
                </a:ext>
              </a:extLst>
            </p:cNvPr>
            <p:cNvSpPr txBox="1"/>
            <p:nvPr/>
          </p:nvSpPr>
          <p:spPr>
            <a:xfrm>
              <a:off x="10439334" y="362481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F6EB99-AB63-AA42-92C1-EB40E5B93A01}"/>
                </a:ext>
              </a:extLst>
            </p:cNvPr>
            <p:cNvSpPr txBox="1"/>
            <p:nvPr/>
          </p:nvSpPr>
          <p:spPr>
            <a:xfrm>
              <a:off x="10117611" y="3994146"/>
              <a:ext cx="945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</a:t>
              </a:r>
            </a:p>
            <a:p>
              <a:r>
                <a:rPr lang="en-US" dirty="0"/>
                <a:t>Weights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A0F74B-0C85-DA4B-AA90-BD00FC99EE48}"/>
              </a:ext>
            </a:extLst>
          </p:cNvPr>
          <p:cNvSpPr txBox="1">
            <a:spLocks noChangeAspect="1"/>
          </p:cNvSpPr>
          <p:nvPr/>
        </p:nvSpPr>
        <p:spPr>
          <a:xfrm>
            <a:off x="2685800" y="646127"/>
            <a:ext cx="171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 Folds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077A332-0746-CA4D-AC71-4FCBB43BEC6A}"/>
              </a:ext>
            </a:extLst>
          </p:cNvPr>
          <p:cNvGrpSpPr/>
          <p:nvPr/>
        </p:nvGrpSpPr>
        <p:grpSpPr>
          <a:xfrm>
            <a:off x="677358" y="1032393"/>
            <a:ext cx="5358956" cy="1530648"/>
            <a:chOff x="677358" y="988065"/>
            <a:chExt cx="5358956" cy="153064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D213C1E-3DB6-994C-B2F9-26E38FBE0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3" r="10807"/>
            <a:stretch/>
          </p:blipFill>
          <p:spPr>
            <a:xfrm>
              <a:off x="2871127" y="988065"/>
              <a:ext cx="1044396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6559E4-5F57-6D4E-9F3F-E0CF5A856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809" r="10638"/>
            <a:stretch/>
          </p:blipFill>
          <p:spPr>
            <a:xfrm>
              <a:off x="1762480" y="988065"/>
              <a:ext cx="1073548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209CD8-8CAF-D84B-97C7-C87FD1F1C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117" r="10330"/>
            <a:stretch/>
          </p:blipFill>
          <p:spPr>
            <a:xfrm>
              <a:off x="3899133" y="988065"/>
              <a:ext cx="1073548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A5B86E-D2EA-6F4D-8BCC-60C1F156A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117" r="10330"/>
            <a:stretch/>
          </p:blipFill>
          <p:spPr>
            <a:xfrm>
              <a:off x="677358" y="988065"/>
              <a:ext cx="1073548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6465A5-1C07-CB4C-8A6F-F6C75DF74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117" r="10330"/>
            <a:stretch/>
          </p:blipFill>
          <p:spPr>
            <a:xfrm>
              <a:off x="1762480" y="1787193"/>
              <a:ext cx="1073548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1A0E41A-E8DF-3949-AA9D-0D4E36F66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117" r="10330"/>
            <a:stretch/>
          </p:blipFill>
          <p:spPr>
            <a:xfrm>
              <a:off x="677358" y="1787193"/>
              <a:ext cx="1073548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7EFC75-F9FC-2E42-8700-F61585F00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1117" r="10330"/>
            <a:stretch/>
          </p:blipFill>
          <p:spPr>
            <a:xfrm>
              <a:off x="4962766" y="988065"/>
              <a:ext cx="1073548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7DECB0B-F4F4-714F-BA3E-C40F2F5D4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451" r="8995"/>
            <a:stretch/>
          </p:blipFill>
          <p:spPr>
            <a:xfrm>
              <a:off x="4962766" y="1787193"/>
              <a:ext cx="1073548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6CF8BAF-1439-904F-A33A-F4400062D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1117" r="10330"/>
            <a:stretch/>
          </p:blipFill>
          <p:spPr>
            <a:xfrm>
              <a:off x="3899133" y="1787193"/>
              <a:ext cx="1073548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90AB847-E332-044E-A85B-851CB98D6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117" r="10330"/>
            <a:stretch/>
          </p:blipFill>
          <p:spPr>
            <a:xfrm>
              <a:off x="2852907" y="1787193"/>
              <a:ext cx="1073548" cy="73152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2E4380F-6AD4-C64E-869E-75F70730FE74}"/>
              </a:ext>
            </a:extLst>
          </p:cNvPr>
          <p:cNvSpPr txBox="1"/>
          <p:nvPr/>
        </p:nvSpPr>
        <p:spPr>
          <a:xfrm>
            <a:off x="956214" y="29323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E2EF3F-E172-A74F-AE63-6A486AA5EB5F}"/>
              </a:ext>
            </a:extLst>
          </p:cNvPr>
          <p:cNvSpPr txBox="1"/>
          <p:nvPr/>
        </p:nvSpPr>
        <p:spPr>
          <a:xfrm>
            <a:off x="2355118" y="29323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AEBA89-59DB-3F4A-8CBE-9EEC6262B435}"/>
              </a:ext>
            </a:extLst>
          </p:cNvPr>
          <p:cNvSpPr txBox="1"/>
          <p:nvPr/>
        </p:nvSpPr>
        <p:spPr>
          <a:xfrm>
            <a:off x="3688023" y="29323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A634F-8723-3549-85CE-33EA726D5E89}"/>
              </a:ext>
            </a:extLst>
          </p:cNvPr>
          <p:cNvSpPr txBox="1"/>
          <p:nvPr/>
        </p:nvSpPr>
        <p:spPr>
          <a:xfrm>
            <a:off x="956214" y="41507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97C6DF-1DFA-F542-BF96-2A9C2AFDAD91}"/>
              </a:ext>
            </a:extLst>
          </p:cNvPr>
          <p:cNvSpPr txBox="1"/>
          <p:nvPr/>
        </p:nvSpPr>
        <p:spPr>
          <a:xfrm>
            <a:off x="2355118" y="41507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C8AB3-7F82-D94A-A53D-7DB0BE63EB83}"/>
              </a:ext>
            </a:extLst>
          </p:cNvPr>
          <p:cNvSpPr txBox="1"/>
          <p:nvPr/>
        </p:nvSpPr>
        <p:spPr>
          <a:xfrm>
            <a:off x="5058923" y="29323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1B48E6-3363-D647-9360-7F5A32779DD0}"/>
              </a:ext>
            </a:extLst>
          </p:cNvPr>
          <p:cNvSpPr txBox="1"/>
          <p:nvPr/>
        </p:nvSpPr>
        <p:spPr>
          <a:xfrm>
            <a:off x="3688023" y="41507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86F6D6-ED81-7E47-8335-5BDC67A8D57E}"/>
              </a:ext>
            </a:extLst>
          </p:cNvPr>
          <p:cNvSpPr txBox="1"/>
          <p:nvPr/>
        </p:nvSpPr>
        <p:spPr>
          <a:xfrm>
            <a:off x="5058923" y="415073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MSC10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6A9E449-5469-5341-B749-414CEF7D9A6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767" r="11679"/>
          <a:stretch/>
        </p:blipFill>
        <p:spPr>
          <a:xfrm>
            <a:off x="691460" y="3280159"/>
            <a:ext cx="1341935" cy="914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EBAC11-4227-A242-99BD-B4717D9B8DA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213" r="11234"/>
          <a:stretch/>
        </p:blipFill>
        <p:spPr>
          <a:xfrm>
            <a:off x="2097984" y="3280159"/>
            <a:ext cx="1341936" cy="9144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C4CD5EB-3A4F-4549-8042-7106623902D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213" r="11234"/>
          <a:stretch/>
        </p:blipFill>
        <p:spPr>
          <a:xfrm>
            <a:off x="3430890" y="3280159"/>
            <a:ext cx="1341936" cy="914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1DF838D-997A-A346-A9DA-D6574A4496B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1234" r="10783"/>
          <a:stretch/>
        </p:blipFill>
        <p:spPr>
          <a:xfrm>
            <a:off x="4819224" y="3280159"/>
            <a:ext cx="1332198" cy="914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80877C8-F4C0-4843-9695-3753BE64A43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767" r="7898"/>
          <a:stretch/>
        </p:blipFill>
        <p:spPr>
          <a:xfrm>
            <a:off x="691460" y="4488123"/>
            <a:ext cx="1406522" cy="914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782C01F-C094-D149-9CD0-0E82EB6DF3D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0213" r="11234"/>
          <a:stretch/>
        </p:blipFill>
        <p:spPr>
          <a:xfrm>
            <a:off x="2097982" y="4488123"/>
            <a:ext cx="1341938" cy="914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A48CE4A-0CFF-234C-8492-BDC61434216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0213" r="11234"/>
          <a:stretch/>
        </p:blipFill>
        <p:spPr>
          <a:xfrm>
            <a:off x="3430889" y="4488123"/>
            <a:ext cx="1341937" cy="914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8C876D9-D401-104A-B60F-79E36E097E6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234" r="10783"/>
          <a:stretch/>
        </p:blipFill>
        <p:spPr>
          <a:xfrm>
            <a:off x="4819224" y="4488123"/>
            <a:ext cx="1332198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AA461DC-E6EA-B04F-B152-60F08A4A371A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7866" r="7788"/>
          <a:stretch/>
        </p:blipFill>
        <p:spPr>
          <a:xfrm>
            <a:off x="7372621" y="3558163"/>
            <a:ext cx="2449505" cy="155448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7208DDA-2F74-474F-B959-8E8570673CF3}"/>
              </a:ext>
            </a:extLst>
          </p:cNvPr>
          <p:cNvSpPr txBox="1"/>
          <p:nvPr/>
        </p:nvSpPr>
        <p:spPr>
          <a:xfrm>
            <a:off x="7722921" y="3170771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Groupwise</a:t>
            </a:r>
            <a:r>
              <a:rPr lang="en-US" dirty="0"/>
              <a:t> Average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2CE781-84B5-3B40-8997-950BD1897C17}"/>
              </a:ext>
            </a:extLst>
          </p:cNvPr>
          <p:cNvSpPr txBox="1"/>
          <p:nvPr/>
        </p:nvSpPr>
        <p:spPr>
          <a:xfrm>
            <a:off x="7938693" y="64612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Groupwise</a:t>
            </a:r>
            <a:r>
              <a:rPr lang="en-US" dirty="0"/>
              <a:t> Folds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466703-B64D-A244-B3DE-06784F2BED93}"/>
              </a:ext>
            </a:extLst>
          </p:cNvPr>
          <p:cNvGrpSpPr/>
          <p:nvPr/>
        </p:nvGrpSpPr>
        <p:grpSpPr>
          <a:xfrm>
            <a:off x="6568002" y="1043731"/>
            <a:ext cx="4304776" cy="1507973"/>
            <a:chOff x="6793639" y="1099397"/>
            <a:chExt cx="4304776" cy="150797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7AD9ACF-A0F9-7749-9630-D421520C8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7479" r="11211"/>
            <a:stretch/>
          </p:blipFill>
          <p:spPr>
            <a:xfrm>
              <a:off x="6793639" y="1099397"/>
              <a:ext cx="1111228" cy="7315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4832F3A-E9D2-6A46-9236-CB39597D1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9023" r="9666"/>
            <a:stretch/>
          </p:blipFill>
          <p:spPr>
            <a:xfrm>
              <a:off x="6793639" y="1875850"/>
              <a:ext cx="1111228" cy="7315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EBF8E5D-6D9D-4F4E-BA61-6A3B5E22D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12130" r="12877"/>
            <a:stretch/>
          </p:blipFill>
          <p:spPr>
            <a:xfrm>
              <a:off x="7906798" y="1099397"/>
              <a:ext cx="1024898" cy="7315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66AEA44-A299-C64E-AEA2-72D3A77DD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10609" r="8082"/>
            <a:stretch/>
          </p:blipFill>
          <p:spPr>
            <a:xfrm>
              <a:off x="7858238" y="1875850"/>
              <a:ext cx="1111228" cy="7315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DD8E8F6-C245-AF48-BCCB-635CF1967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12037" r="9256"/>
            <a:stretch/>
          </p:blipFill>
          <p:spPr>
            <a:xfrm>
              <a:off x="8947344" y="1875850"/>
              <a:ext cx="1075665" cy="73152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73A3B4F-757D-0F4A-A511-9CD50138F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8593" r="8559"/>
            <a:stretch/>
          </p:blipFill>
          <p:spPr>
            <a:xfrm>
              <a:off x="8915517" y="1099397"/>
              <a:ext cx="1132246" cy="73152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56B237F-95EB-E948-8369-4D9108F48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9670" r="10790"/>
            <a:stretch/>
          </p:blipFill>
          <p:spPr>
            <a:xfrm>
              <a:off x="10011382" y="1875850"/>
              <a:ext cx="1087033" cy="73152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CB98433-FA8C-C741-B985-6495EE5B5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10603" r="9857"/>
            <a:stretch/>
          </p:blipFill>
          <p:spPr>
            <a:xfrm>
              <a:off x="10011382" y="1099397"/>
              <a:ext cx="1087032" cy="73152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54E176-930C-E64B-8D1A-ED7F809E28EE}"/>
              </a:ext>
            </a:extLst>
          </p:cNvPr>
          <p:cNvSpPr txBox="1"/>
          <p:nvPr/>
        </p:nvSpPr>
        <p:spPr>
          <a:xfrm>
            <a:off x="538966" y="553316"/>
            <a:ext cx="49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84C88D-7159-6645-B9D7-F91CFB4D3681}"/>
              </a:ext>
            </a:extLst>
          </p:cNvPr>
          <p:cNvSpPr txBox="1"/>
          <p:nvPr/>
        </p:nvSpPr>
        <p:spPr>
          <a:xfrm>
            <a:off x="7140296" y="2556001"/>
            <a:ext cx="49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B483B5-0D86-5248-9569-D6E6769B3F5F}"/>
              </a:ext>
            </a:extLst>
          </p:cNvPr>
          <p:cNvSpPr txBox="1"/>
          <p:nvPr/>
        </p:nvSpPr>
        <p:spPr>
          <a:xfrm>
            <a:off x="606872" y="2556001"/>
            <a:ext cx="49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BBC288-DA55-084C-83E9-03692EDD1F71}"/>
              </a:ext>
            </a:extLst>
          </p:cNvPr>
          <p:cNvSpPr txBox="1"/>
          <p:nvPr/>
        </p:nvSpPr>
        <p:spPr>
          <a:xfrm>
            <a:off x="6474249" y="553316"/>
            <a:ext cx="49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79711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23</Words>
  <Application>Microsoft Macintosh PowerPoint</Application>
  <PresentationFormat>Widescreen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alexisp</dc:creator>
  <cp:lastModifiedBy>alexisp</cp:lastModifiedBy>
  <cp:revision>4</cp:revision>
  <dcterms:created xsi:type="dcterms:W3CDTF">2022-03-16T22:15:40Z</dcterms:created>
  <dcterms:modified xsi:type="dcterms:W3CDTF">2022-03-17T17:44:12Z</dcterms:modified>
</cp:coreProperties>
</file>